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72" r:id="rId10"/>
    <p:sldId id="273" r:id="rId11"/>
    <p:sldId id="267" r:id="rId12"/>
    <p:sldId id="268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1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59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7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6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9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33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3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8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2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7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1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BC65E-3403-4F03-8111-F97479DD0108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BA52C-7BF5-43C7-8849-3B45795133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0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9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8365"/>
    </mc:Choice>
    <mc:Fallback>
      <p:transition spd="slow" advClick="0" advTm="8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56" y="829056"/>
            <a:ext cx="7790688" cy="51998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50226"/>
      </p:ext>
    </p:extLst>
  </p:cSld>
  <p:clrMapOvr>
    <a:masterClrMapping/>
  </p:clrMapOvr>
  <p:transition spd="slow" advClick="0" advTm="75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96274"/>
      </p:ext>
    </p:extLst>
  </p:cSld>
  <p:clrMapOvr>
    <a:masterClrMapping/>
  </p:clrMapOvr>
  <p:transition spd="slow" advClick="0" advTm="4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71292"/>
      </p:ext>
    </p:extLst>
  </p:cSld>
  <p:clrMapOvr>
    <a:masterClrMapping/>
  </p:clrMapOvr>
  <p:transition spd="slow" advClick="0" advTm="10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06999"/>
      </p:ext>
    </p:extLst>
  </p:cSld>
  <p:clrMapOvr>
    <a:masterClrMapping/>
  </p:clrMapOvr>
  <p:transition spd="slow" advClick="0" advTm="7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77956"/>
      </p:ext>
    </p:extLst>
  </p:cSld>
  <p:clrMapOvr>
    <a:masterClrMapping/>
  </p:clrMapOvr>
  <p:transition advClick="0" advTm="10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058400" cy="671451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00580"/>
      </p:ext>
    </p:extLst>
  </p:cSld>
  <p:clrMapOvr>
    <a:masterClrMapping/>
  </p:clrMapOvr>
  <p:transition spd="slow" advTm="72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42380"/>
      </p:ext>
    </p:extLst>
  </p:cSld>
  <p:clrMapOvr>
    <a:masterClrMapping/>
  </p:clrMapOvr>
  <p:transition spd="slow" advClick="0" advTm="11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41" y="0"/>
            <a:ext cx="10058400" cy="67143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2615"/>
      </p:ext>
    </p:extLst>
  </p:cSld>
  <p:clrMapOvr>
    <a:masterClrMapping/>
  </p:clrMapOvr>
  <p:transition spd="slow" advClick="0" advTm="7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1" y="0"/>
            <a:ext cx="10058400" cy="671429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78738"/>
      </p:ext>
    </p:extLst>
  </p:cSld>
  <p:clrMapOvr>
    <a:masterClrMapping/>
  </p:clrMapOvr>
  <p:transition spd="slow" advClick="0" advTm="9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42523"/>
      </p:ext>
    </p:extLst>
  </p:cSld>
  <p:clrMapOvr>
    <a:masterClrMapping/>
  </p:clrMapOvr>
  <p:transition spd="slow" advClick="0" advTm="5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058400" cy="67145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5156"/>
      </p:ext>
    </p:extLst>
  </p:cSld>
  <p:clrMapOvr>
    <a:masterClrMapping/>
  </p:clrMapOvr>
  <p:transition spd="slow" advClick="0" advTm="7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43368"/>
      </p:ext>
    </p:extLst>
  </p:cSld>
  <p:clrMapOvr>
    <a:masterClrMapping/>
  </p:clrMapOvr>
  <p:transition spd="slow" advClick="0" advTm="59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90" y="0"/>
            <a:ext cx="10058400" cy="67144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94965"/>
      </p:ext>
    </p:extLst>
  </p:cSld>
  <p:clrMapOvr>
    <a:masterClrMapping/>
  </p:clrMapOvr>
  <p:transition spd="slow" advClick="0" advTm="50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Widescreen</PresentationFormat>
  <Paragraphs>0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Louis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Lawler, Steven J.</dc:creator>
  <cp:lastModifiedBy>Lawler, Steven J.</cp:lastModifiedBy>
  <cp:revision>4</cp:revision>
  <dcterms:created xsi:type="dcterms:W3CDTF">2020-10-21T14:53:51Z</dcterms:created>
  <dcterms:modified xsi:type="dcterms:W3CDTF">2020-10-21T15:32:49Z</dcterms:modified>
</cp:coreProperties>
</file>